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3030202020304" pitchFamily="34" charset="0"/>
      <p:regular r:id="rId14"/>
    </p:embeddedFont>
    <p:embeddedFont>
      <p:font typeface="DM Sans" pitchFamily="2" charset="77"/>
      <p:regular r:id="rId15"/>
      <p:bold r:id="rId16"/>
      <p:italic r:id="rId17"/>
      <p:boldItalic r:id="rId18"/>
    </p:embeddedFont>
    <p:embeddedFont>
      <p:font typeface="Graphik Regular" panose="020B0503030202060203" pitchFamily="34" charset="77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78" autoAdjust="0"/>
    <p:restoredTop sz="73149" autoAdjust="0"/>
  </p:normalViewPr>
  <p:slideViewPr>
    <p:cSldViewPr>
      <p:cViewPr varScale="1">
        <p:scale>
          <a:sx n="49" d="100"/>
          <a:sy n="49" d="100"/>
        </p:scale>
        <p:origin x="192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Social Buzz is a social media technology unicorn that need to adapt quickly to it’s growing global scale.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Accenture has been tasked with: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﻿﻿An audit of Social Buzz's big data practice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﻿﻿Recommendations for a successful IPO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﻿﻿Analysis to find Social Buzz's top 5 most popular categories of content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My task as the data analyst is to analyze Social Buzz dataset and find the top 5 most popular content categories and provide insights into how they can leverage this to make informed business decisions for their company.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Over 10000 posts per day</a:t>
            </a:r>
          </a:p>
          <a:p>
            <a:pPr lvl="0"/>
            <a:r>
              <a:rPr lang="en-US" dirty="0"/>
              <a:t>36,500,000 pieces of content per year.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Problem: How does Social Buzz capitalize on this? I conducted an analysis to find Social Buzz’s top 5 most popular categories of content.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2502186"/>
            <a:ext cx="5289569" cy="4028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48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of Social Buzz’s Top 5 Popular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6650860"/>
            <a:chOff x="0" y="-47625"/>
            <a:chExt cx="7569956" cy="8867820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8867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400" b="1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Other Insights: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1. There are 16 unique categories in the dataset. This was gotten by removing the duplicate values from the ‘Category’ column.</a:t>
              </a: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2. The month with the most posts is November 2021, with a total of 447 posts. I got this by extracting the month from the ‘</a:t>
              </a:r>
              <a:r>
                <a:rPr lang="en-US" sz="2100" spc="-21" dirty="0" err="1">
                  <a:solidFill>
                    <a:srgbClr val="000000"/>
                  </a:solidFill>
                  <a:latin typeface="Graphik Regular" panose="020B0503030202060203" pitchFamily="34" charset="0"/>
                </a:rPr>
                <a:t>DateTime</a:t>
              </a: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’ column, counting the posts per month, and sorting it in descending order to get the top month. Might not be so accurate as not all the dates in the ‘</a:t>
              </a:r>
              <a:r>
                <a:rPr lang="en-US" sz="2100" spc="-21" dirty="0" err="1">
                  <a:solidFill>
                    <a:srgbClr val="000000"/>
                  </a:solidFill>
                  <a:latin typeface="Graphik Regular" panose="020B0503030202060203" pitchFamily="34" charset="0"/>
                </a:rPr>
                <a:t>DateTime</a:t>
              </a: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’ column was in mm-dd-</a:t>
              </a:r>
              <a:r>
                <a:rPr lang="en-US" sz="2100" spc="-21" dirty="0" err="1">
                  <a:solidFill>
                    <a:srgbClr val="000000"/>
                  </a:solidFill>
                  <a:latin typeface="Graphik Regular" panose="020B0503030202060203" pitchFamily="34" charset="0"/>
                </a:rPr>
                <a:t>yyyy</a:t>
              </a: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 format for easy extraction.</a:t>
              </a: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3. I used the bar chart and pie chart to visualize the top 5 content categories as they’re the most appropriate chart type to visualize this particular insight.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379392" y="1050857"/>
            <a:ext cx="2187334" cy="2123082"/>
            <a:chOff x="-119120" y="66269"/>
            <a:chExt cx="6542158" cy="6349987"/>
          </a:xfrm>
        </p:grpSpPr>
        <p:sp>
          <p:nvSpPr>
            <p:cNvPr id="19" name="Freeform 19"/>
            <p:cNvSpPr/>
            <p:nvPr/>
          </p:nvSpPr>
          <p:spPr>
            <a:xfrm>
              <a:off x="-119120" y="92493"/>
              <a:ext cx="6542158" cy="6244244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8D2126-67BB-8FD6-DE03-01B8B75B6EED}"/>
              </a:ext>
            </a:extLst>
          </p:cNvPr>
          <p:cNvSpPr txBox="1"/>
          <p:nvPr/>
        </p:nvSpPr>
        <p:spPr>
          <a:xfrm>
            <a:off x="14293092" y="1974633"/>
            <a:ext cx="320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Juliet Ofoegbu (Data Analyst)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1B98B3-3B65-4F7B-E4DD-60DC65F9DBE8}"/>
              </a:ext>
            </a:extLst>
          </p:cNvPr>
          <p:cNvSpPr txBox="1"/>
          <p:nvPr/>
        </p:nvSpPr>
        <p:spPr>
          <a:xfrm>
            <a:off x="14293092" y="4817327"/>
            <a:ext cx="39949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DM Sans" panose="020F0502020204030204" pitchFamily="34" charset="0"/>
              </a:rPr>
              <a:t>Andrew Fleming (Chief Technical Architect)</a:t>
            </a:r>
            <a:endParaRPr lang="en-US" sz="2000" dirty="0"/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F7D82A-D5EE-3A5A-2E7C-E5E668D3452A}"/>
              </a:ext>
            </a:extLst>
          </p:cNvPr>
          <p:cNvSpPr txBox="1"/>
          <p:nvPr/>
        </p:nvSpPr>
        <p:spPr>
          <a:xfrm>
            <a:off x="14293093" y="7784812"/>
            <a:ext cx="4147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Marcus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DM Sans" pitchFamily="2" charset="77"/>
              </a:rPr>
              <a:t>Rompton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DM Sans" pitchFamily="2" charset="77"/>
              </a:rPr>
              <a:t> (Senior Principle)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4436" y="1027891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DDED73-F6B8-D7C7-F061-634C86BC69EE}"/>
              </a:ext>
            </a:extLst>
          </p:cNvPr>
          <p:cNvSpPr txBox="1"/>
          <p:nvPr/>
        </p:nvSpPr>
        <p:spPr>
          <a:xfrm>
            <a:off x="3996034" y="1503478"/>
            <a:ext cx="3142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Understanding the Project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22E986-8B7E-D7C5-4988-ACC7D9DEA573}"/>
              </a:ext>
            </a:extLst>
          </p:cNvPr>
          <p:cNvSpPr txBox="1"/>
          <p:nvPr/>
        </p:nvSpPr>
        <p:spPr>
          <a:xfrm>
            <a:off x="5820310" y="3233990"/>
            <a:ext cx="1623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D1FA94-C9C3-67C1-A658-EBFB897E1591}"/>
              </a:ext>
            </a:extLst>
          </p:cNvPr>
          <p:cNvSpPr txBox="1"/>
          <p:nvPr/>
        </p:nvSpPr>
        <p:spPr>
          <a:xfrm>
            <a:off x="7593348" y="4797861"/>
            <a:ext cx="1777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45C0E3-A031-3984-6767-B76EF3B1D0AC}"/>
              </a:ext>
            </a:extLst>
          </p:cNvPr>
          <p:cNvSpPr txBox="1"/>
          <p:nvPr/>
        </p:nvSpPr>
        <p:spPr>
          <a:xfrm>
            <a:off x="9423368" y="6423102"/>
            <a:ext cx="910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852F0A-B2EC-FE28-6C15-F4110E63520E}"/>
              </a:ext>
            </a:extLst>
          </p:cNvPr>
          <p:cNvSpPr txBox="1"/>
          <p:nvPr/>
        </p:nvSpPr>
        <p:spPr>
          <a:xfrm>
            <a:off x="11386399" y="8118088"/>
            <a:ext cx="679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Uncovering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 descr="Bar chart displaying top 5 content categories in the dataset&#10;">
            <a:extLst>
              <a:ext uri="{FF2B5EF4-FFF2-40B4-BE49-F238E27FC236}">
                <a16:creationId xmlns:a16="http://schemas.microsoft.com/office/drawing/2014/main" id="{55EC700E-117F-EE04-D764-D14B2D0CD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58" y="1900954"/>
            <a:ext cx="14228041" cy="6500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Pie chart displaying top 5 content categories in the dataset">
            <a:extLst>
              <a:ext uri="{FF2B5EF4-FFF2-40B4-BE49-F238E27FC236}">
                <a16:creationId xmlns:a16="http://schemas.microsoft.com/office/drawing/2014/main" id="{809458AF-113F-AE0F-E5D2-C73FCDE3D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76" y="1538280"/>
            <a:ext cx="12444168" cy="69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5910</TotalTime>
  <Words>355</Words>
  <Application>Microsoft Macintosh PowerPoint</Application>
  <PresentationFormat>Custom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Clear Sans Regular Bold</vt:lpstr>
      <vt:lpstr>Graphik Regular</vt:lpstr>
      <vt:lpstr>Arial</vt:lpstr>
      <vt:lpstr>DM Sans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Juliet Ofoegbu</cp:lastModifiedBy>
  <cp:revision>10</cp:revision>
  <dcterms:created xsi:type="dcterms:W3CDTF">2006-08-16T00:00:00Z</dcterms:created>
  <dcterms:modified xsi:type="dcterms:W3CDTF">2024-10-03T13:27:55Z</dcterms:modified>
  <dc:identifier>DAEhDyfaYKE</dc:identifier>
</cp:coreProperties>
</file>